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1" r:id="rId12"/>
    <p:sldId id="272" r:id="rId13"/>
    <p:sldId id="273" r:id="rId14"/>
    <p:sldId id="276" r:id="rId15"/>
    <p:sldId id="277" r:id="rId16"/>
    <p:sldId id="286" r:id="rId17"/>
    <p:sldId id="278" r:id="rId18"/>
    <p:sldId id="265" r:id="rId19"/>
    <p:sldId id="266" r:id="rId20"/>
    <p:sldId id="267" r:id="rId21"/>
    <p:sldId id="268" r:id="rId22"/>
    <p:sldId id="269" r:id="rId23"/>
    <p:sldId id="27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FE438F-3D09-4D5B-AB6B-1BB890950C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4"/>
            <p14:sldId id="275"/>
            <p14:sldId id="271"/>
            <p14:sldId id="272"/>
            <p14:sldId id="273"/>
            <p14:sldId id="276"/>
            <p14:sldId id="277"/>
            <p14:sldId id="286"/>
            <p14:sldId id="278"/>
            <p14:sldId id="265"/>
            <p14:sldId id="266"/>
            <p14:sldId id="267"/>
            <p14:sldId id="268"/>
            <p14:sldId id="269"/>
            <p14:sldId id="270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9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C8D0-AD4F-4BF9-A367-B463AB5FCB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B8C1-614A-4235-A4DF-A4AB60E4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develop a presentation portfolio in </a:t>
            </a:r>
            <a:r>
              <a:rPr lang="en-US" dirty="0" err="1" smtClean="0"/>
              <a:t>Foliotek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put your name into the box for the name of the portfolio  </a:t>
            </a:r>
            <a:r>
              <a:rPr lang="en-US" sz="2800" dirty="0" smtClean="0"/>
              <a:t>(Click the checkmark to finish)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8" y="1825625"/>
            <a:ext cx="93154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can begin adding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en-US" sz="2800" dirty="0" smtClean="0"/>
              <a:t>Click </a:t>
            </a:r>
            <a:r>
              <a:rPr lang="en-US" sz="2800" dirty="0" smtClean="0"/>
              <a:t>on ‘Pages’ … then ‘+ Add Page’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17" y="1825625"/>
            <a:ext cx="7653365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8348" y="2884868"/>
            <a:ext cx="1326525" cy="6053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page for each of the following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39568"/>
            <a:ext cx="5181600" cy="292345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395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Interdisciplinary Coursework</a:t>
            </a:r>
          </a:p>
          <a:p>
            <a:r>
              <a:rPr lang="en-US" dirty="0" smtClean="0"/>
              <a:t>Bethany Quest</a:t>
            </a:r>
          </a:p>
          <a:p>
            <a:r>
              <a:rPr lang="en-US" dirty="0" smtClean="0"/>
              <a:t>Personal Growth and Accountability</a:t>
            </a:r>
          </a:p>
          <a:p>
            <a:r>
              <a:rPr lang="en-US" dirty="0" smtClean="0"/>
              <a:t>Service and Leadership</a:t>
            </a:r>
          </a:p>
          <a:p>
            <a:r>
              <a:rPr lang="en-US" dirty="0" smtClean="0"/>
              <a:t>Your major(s)</a:t>
            </a:r>
          </a:p>
          <a:p>
            <a:r>
              <a:rPr lang="en-US" dirty="0" smtClean="0"/>
              <a:t>Your minor(s) (if applicable)</a:t>
            </a:r>
          </a:p>
          <a:p>
            <a:r>
              <a:rPr lang="en-US" dirty="0" smtClean="0"/>
              <a:t>Honors Program (if applicable)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Other activities (if applicable)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already have some portfolio pages from other courses, select them when adding pages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49798"/>
            <a:ext cx="5181600" cy="310299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588" y="1825625"/>
            <a:ext cx="4334824" cy="43513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559121" y="3786389"/>
            <a:ext cx="2369713" cy="1004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0" y="4984124"/>
            <a:ext cx="2382592" cy="38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9104" y="3837904"/>
            <a:ext cx="2756079" cy="564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Rearrange the page navigation here</a:t>
            </a:r>
            <a:br>
              <a:rPr lang="en-US" dirty="0" smtClean="0"/>
            </a:br>
            <a:r>
              <a:rPr lang="en-US" sz="3100" dirty="0" smtClean="0"/>
              <a:t>Also, if you add extra sub-pages, nest them here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5437" y="2315369"/>
            <a:ext cx="3667125" cy="33718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3212" y="2362994"/>
            <a:ext cx="4219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2634" cy="1325563"/>
          </a:xfrm>
        </p:spPr>
        <p:txBody>
          <a:bodyPr/>
          <a:lstStyle/>
          <a:p>
            <a:r>
              <a:rPr lang="en-US" dirty="0" smtClean="0"/>
              <a:t>When your pages are in place, close the menu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868" y="1825625"/>
            <a:ext cx="8804263" cy="4351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18975" y="5409127"/>
            <a:ext cx="1609859" cy="643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save your </a:t>
            </a:r>
            <a:r>
              <a:rPr lang="en-US" dirty="0" smtClean="0"/>
              <a:t>work …</a:t>
            </a:r>
            <a:br>
              <a:rPr lang="en-US" dirty="0" smtClean="0"/>
            </a:br>
            <a:r>
              <a:rPr lang="en-US" sz="2800" dirty="0" smtClean="0"/>
              <a:t>early and often!!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3" y="2681288"/>
            <a:ext cx="4219575" cy="14954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61526" y="2798272"/>
            <a:ext cx="1326524" cy="837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add content to each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2139156"/>
            <a:ext cx="88963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If you have already loaded files into </a:t>
            </a:r>
            <a:r>
              <a:rPr lang="en-US" sz="4000" dirty="0" err="1" smtClean="0"/>
              <a:t>Foliotek</a:t>
            </a:r>
            <a:r>
              <a:rPr lang="en-US" sz="4000" dirty="0" smtClean="0"/>
              <a:t>,     you can add those to your portfolio using ‘Files’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1891506"/>
            <a:ext cx="10153650" cy="4219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31867" y="2550020"/>
            <a:ext cx="1442434" cy="669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Otherwise, use ‘Gizmos’ to add files from your google drive, add a link, etc.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1891506"/>
            <a:ext cx="10153650" cy="4219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85648" y="2550017"/>
            <a:ext cx="1442434" cy="669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onto </a:t>
            </a:r>
            <a:r>
              <a:rPr lang="en-US" dirty="0" err="1" smtClean="0"/>
              <a:t>Foliotek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By default, you will start on the Assessment screen (white background)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3" y="2767806"/>
            <a:ext cx="10239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‘Gizmos’ menu allows you to choose an item…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79" y="1844791"/>
            <a:ext cx="8835310" cy="48107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77284" y="3254098"/>
            <a:ext cx="1146220" cy="927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click to place it in the portfolio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203" y="1825625"/>
            <a:ext cx="77315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wish to add a photo, you can upload from your </a:t>
            </a:r>
            <a:r>
              <a:rPr lang="en-US" dirty="0" smtClean="0"/>
              <a:t>drive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462" y="2177256"/>
            <a:ext cx="7839075" cy="3648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3808" y="4443211"/>
            <a:ext cx="1700012" cy="1390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image controls to add a frame, margin, etc., and then drag the photo where you want it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75" y="1825625"/>
            <a:ext cx="73024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have the content of a page the way you want it, move on to the next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675" y="2305844"/>
            <a:ext cx="74866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added pages from another portfolio, you will get this message when you edit them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62" y="2777331"/>
            <a:ext cx="3571875" cy="24479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Click OK to edit your pages while still in this portfolio</a:t>
            </a:r>
          </a:p>
          <a:p>
            <a:r>
              <a:rPr lang="en-US" dirty="0" smtClean="0"/>
              <a:t>If you’d rather edit your pages in the original portfolio, click on Cancel</a:t>
            </a:r>
          </a:p>
          <a:p>
            <a:r>
              <a:rPr lang="en-US" dirty="0" smtClean="0"/>
              <a:t>Then go to the original portfolio to make any changes to the pages you copied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individual courses, or for items you wish to group together, try using a ‘Project’ gizmo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763" y="1825625"/>
            <a:ext cx="7460474" cy="43513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42478" y="3580327"/>
            <a:ext cx="1596980" cy="1326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be prompted to create a new project</a:t>
            </a:r>
            <a:br>
              <a:rPr lang="en-US" dirty="0" smtClean="0"/>
            </a:br>
            <a:r>
              <a:rPr lang="en-US" sz="2800" dirty="0" smtClean="0"/>
              <a:t>Name the project; then click on the arrow to get started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80684"/>
            <a:ext cx="10515600" cy="28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Foliotek</a:t>
            </a:r>
            <a:r>
              <a:rPr lang="en-US" dirty="0" smtClean="0"/>
              <a:t> will automatically begin a tutorial about how projects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528" y="1825625"/>
            <a:ext cx="92229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through the tutorial, and then start adding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338" y="1825625"/>
            <a:ext cx="9101323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74287" y="3284113"/>
            <a:ext cx="489398" cy="2575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5307" y="3717959"/>
            <a:ext cx="489398" cy="2575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660006" y="2704563"/>
            <a:ext cx="736242" cy="1013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flipH="1" flipV="1">
            <a:off x="6282744" y="2704563"/>
            <a:ext cx="736242" cy="579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‘Presentation’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2" y="2767806"/>
            <a:ext cx="10239375" cy="2466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69003" y="2382592"/>
            <a:ext cx="1918952" cy="1094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you’re ready, share your portfolio in the community for your Quest V section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33" y="2343549"/>
            <a:ext cx="8393135" cy="217090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14411" y="2575775"/>
            <a:ext cx="2125014" cy="1107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the invite code provided by your instructor </a:t>
            </a:r>
            <a:br>
              <a:rPr lang="en-US" dirty="0" smtClean="0"/>
            </a:br>
            <a:r>
              <a:rPr lang="en-US" sz="3100" dirty="0" smtClean="0"/>
              <a:t>This will be for your Quest V section only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2505869"/>
            <a:ext cx="90011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join the community, click to select it, and then click on the checkmark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7" y="1958181"/>
            <a:ext cx="61817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view the community, click the navigation </a:t>
            </a:r>
            <a:r>
              <a:rPr lang="en-US" sz="4000" dirty="0" smtClean="0"/>
              <a:t>icon</a:t>
            </a:r>
            <a:br>
              <a:rPr lang="en-US" sz="4000" dirty="0" smtClean="0"/>
            </a:br>
            <a:r>
              <a:rPr lang="en-US" sz="2800" dirty="0" smtClean="0"/>
              <a:t>Then click on the ‘View this community’ icon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61139"/>
            <a:ext cx="5181600" cy="208030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6962" y="3001169"/>
            <a:ext cx="5172075" cy="2000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3956" y="4391695"/>
            <a:ext cx="836054" cy="656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5" idx="6"/>
          </p:cNvCxnSpPr>
          <p:nvPr/>
        </p:nvCxnSpPr>
        <p:spPr>
          <a:xfrm flipV="1">
            <a:off x="1700010" y="4481848"/>
            <a:ext cx="6375044" cy="2382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6260" y="5091572"/>
            <a:ext cx="464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open a new window in your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be able to view the </a:t>
            </a:r>
            <a:r>
              <a:rPr lang="en-US" dirty="0" err="1" smtClean="0"/>
              <a:t>ePortfolios</a:t>
            </a:r>
            <a:r>
              <a:rPr lang="en-US" dirty="0" smtClean="0"/>
              <a:t> of the other students in your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46" y="1825625"/>
            <a:ext cx="7588308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37138" y="5267459"/>
            <a:ext cx="850006" cy="579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also send a message to someone about their </a:t>
            </a:r>
            <a:r>
              <a:rPr lang="en-US" dirty="0" err="1" smtClean="0"/>
              <a:t>ePortfolio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482" y="1825625"/>
            <a:ext cx="5851035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18963" y="5537915"/>
            <a:ext cx="734096" cy="639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flipV="1">
            <a:off x="4245553" y="4430333"/>
            <a:ext cx="1395393" cy="1201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back to the previous screen, select the appropriate window tab in your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287" y="2082207"/>
            <a:ext cx="2257425" cy="438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49273" y="1867436"/>
            <a:ext cx="1532586" cy="682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6052" y="27069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 get back to your portfolio, click on the book icon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2" y="4219080"/>
            <a:ext cx="5181600" cy="20803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03184" y="4084016"/>
            <a:ext cx="530180" cy="492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continue working on your portfolio, click on the pencil icon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54" y="1825625"/>
            <a:ext cx="7898291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1691" y="5306096"/>
            <a:ext cx="695459" cy="592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Any</a:t>
            </a:r>
            <a:r>
              <a:rPr lang="en-US" dirty="0" smtClean="0"/>
              <a:t> time you make changes to your </a:t>
            </a:r>
            <a:r>
              <a:rPr lang="en-US" dirty="0" err="1" smtClean="0"/>
              <a:t>ePortfolio</a:t>
            </a:r>
            <a:r>
              <a:rPr lang="en-US" dirty="0" smtClean="0"/>
              <a:t>, click to save, and also </a:t>
            </a:r>
            <a:r>
              <a:rPr lang="en-US" b="1" dirty="0" smtClean="0"/>
              <a:t>be sure </a:t>
            </a:r>
            <a:r>
              <a:rPr lang="en-US" dirty="0" smtClean="0"/>
              <a:t>to ‘publish changes’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487" y="3120231"/>
            <a:ext cx="4391025" cy="17621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66704" y="3425780"/>
            <a:ext cx="991673" cy="5280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58377" y="3387142"/>
            <a:ext cx="1390919" cy="6310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3052293" y="1455313"/>
            <a:ext cx="2759638" cy="20477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7353837" y="1455313"/>
            <a:ext cx="1841678" cy="19318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319" y="5267459"/>
            <a:ext cx="758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do not publish changes, your changes will not be visible by anyone in the community (or anyone you share your portfolio with)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This </a:t>
            </a:r>
            <a:r>
              <a:rPr lang="en-US" dirty="0" smtClean="0"/>
              <a:t>menu</a:t>
            </a:r>
            <a:r>
              <a:rPr lang="en-US" sz="4000" dirty="0" smtClean="0"/>
              <a:t> will drop down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5607"/>
            <a:ext cx="10515600" cy="36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 free to explore the tabs here</a:t>
            </a:r>
            <a:br>
              <a:rPr lang="en-US" dirty="0" smtClean="0"/>
            </a:br>
            <a:r>
              <a:rPr lang="en-US" sz="2800" dirty="0" smtClean="0"/>
              <a:t>Eventually, you’ll select either ‘</a:t>
            </a:r>
            <a:r>
              <a:rPr lang="en-US" sz="2800" dirty="0" err="1" smtClean="0"/>
              <a:t>ePortfolios</a:t>
            </a:r>
            <a:r>
              <a:rPr lang="en-US" sz="2800" dirty="0" smtClean="0"/>
              <a:t>’ or ‘Dashboard’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5607"/>
            <a:ext cx="10515600" cy="365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27301" y="2009104"/>
            <a:ext cx="2266682" cy="2343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81250" y="2006956"/>
            <a:ext cx="2266682" cy="2343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select ‘</a:t>
            </a:r>
            <a:r>
              <a:rPr lang="en-US" dirty="0" err="1" smtClean="0"/>
              <a:t>ePortfolios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5607"/>
            <a:ext cx="10515600" cy="36513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27301" y="2009104"/>
            <a:ext cx="2266682" cy="2343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you’re on the </a:t>
            </a:r>
            <a:r>
              <a:rPr lang="en-US" dirty="0" err="1" smtClean="0"/>
              <a:t>ePortfolios</a:t>
            </a:r>
            <a:r>
              <a:rPr lang="en-US" dirty="0" smtClean="0"/>
              <a:t> screen, click on ‘Create Portfolio’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3001169"/>
            <a:ext cx="10115550" cy="2000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4001294"/>
            <a:ext cx="3224682" cy="1339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1298"/>
            <a:ext cx="10515600" cy="40799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23494" y="2321133"/>
            <a:ext cx="4649273" cy="746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90930" y="1326524"/>
            <a:ext cx="631064" cy="1206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a theme, and select a template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79584" y="1326524"/>
            <a:ext cx="2176529" cy="19189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dirty="0" smtClean="0"/>
              <a:t>‘Blank </a:t>
            </a:r>
            <a:r>
              <a:rPr lang="en-US" dirty="0" err="1" smtClean="0"/>
              <a:t>ePortfolio</a:t>
            </a:r>
            <a:r>
              <a:rPr lang="en-US" dirty="0" smtClean="0"/>
              <a:t>’ from the list of templates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0174"/>
            <a:ext cx="10515600" cy="41222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44721" y="4275786"/>
            <a:ext cx="3348507" cy="10431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571</Words>
  <Application>Microsoft Office PowerPoint</Application>
  <PresentationFormat>Widescreen</PresentationFormat>
  <Paragraphs>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How to develop a presentation portfolio in Foliotek</vt:lpstr>
      <vt:lpstr>Log onto Foliotek By default, you will start on the Assessment screen (white background)</vt:lpstr>
      <vt:lpstr>Click on ‘Presentation’</vt:lpstr>
      <vt:lpstr>This menu will drop down</vt:lpstr>
      <vt:lpstr>Feel free to explore the tabs here Eventually, you’ll select either ‘ePortfolios’ or ‘Dashboard’</vt:lpstr>
      <vt:lpstr>We’ll select ‘ePortfolios’</vt:lpstr>
      <vt:lpstr>Once you’re on the ePortfolios screen, click on ‘Create Portfolio’</vt:lpstr>
      <vt:lpstr>Choose a theme, and select a template</vt:lpstr>
      <vt:lpstr>Choose ‘Blank ePortfolio’ from the list of templates</vt:lpstr>
      <vt:lpstr>Then put your name into the box for the name of the portfolio  (Click the checkmark to finish)</vt:lpstr>
      <vt:lpstr>Now you can begin adding elements Click on ‘Pages’ … then ‘+ Add Page’</vt:lpstr>
      <vt:lpstr>Add a page for each of the following</vt:lpstr>
      <vt:lpstr>If you already have some portfolio pages from other courses, select them when adding pages</vt:lpstr>
      <vt:lpstr>Rearrange the page navigation here Also, if you add extra sub-pages, nest them here</vt:lpstr>
      <vt:lpstr>When your pages are in place, close the menu</vt:lpstr>
      <vt:lpstr>Remember to save your work … early and often!!</vt:lpstr>
      <vt:lpstr>Now add content to each page</vt:lpstr>
      <vt:lpstr>If you have already loaded files into Foliotek,     you can add those to your portfolio using ‘Files’</vt:lpstr>
      <vt:lpstr>Otherwise, use ‘Gizmos’ to add files from your google drive, add a link, etc.</vt:lpstr>
      <vt:lpstr>The ‘Gizmos’ menu allows you to choose an item…</vt:lpstr>
      <vt:lpstr>… and click to place it in the portfolio</vt:lpstr>
      <vt:lpstr>If you wish to add a photo, you can upload from your drive</vt:lpstr>
      <vt:lpstr>Use image controls to add a frame, margin, etc., and then drag the photo where you want it</vt:lpstr>
      <vt:lpstr>When you have the content of a page the way you want it, move on to the next page</vt:lpstr>
      <vt:lpstr>If you added pages from another portfolio, you will get this message when you edit them</vt:lpstr>
      <vt:lpstr>For individual courses, or for items you wish to group together, try using a ‘Project’ gizmo</vt:lpstr>
      <vt:lpstr>You will be prompted to create a new project Name the project; then click on the arrow to get started</vt:lpstr>
      <vt:lpstr>Foliotek will automatically begin a tutorial about how projects work</vt:lpstr>
      <vt:lpstr>Go through the tutorial, and then start adding content</vt:lpstr>
      <vt:lpstr>When you’re ready, share your portfolio in the community for your Quest V section</vt:lpstr>
      <vt:lpstr>Enter the invite code provided by your instructor  This will be for your Quest V section only</vt:lpstr>
      <vt:lpstr>After you join the community, click to select it, and then click on the checkmark</vt:lpstr>
      <vt:lpstr>To view the community, click the navigation icon Then click on the ‘View this community’ icon</vt:lpstr>
      <vt:lpstr>You will be able to view the ePortfolios of the other students in your section</vt:lpstr>
      <vt:lpstr>You can also send a message to someone about their ePortfolio</vt:lpstr>
      <vt:lpstr>To get back to the previous screen, select the appropriate window tab in your browser</vt:lpstr>
      <vt:lpstr>To continue working on your portfolio, click on the pencil icon</vt:lpstr>
      <vt:lpstr>Any time you make changes to your ePortfolio, click to save, and also be sure to ‘publish changes’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 presentation portfolio in Foliotek</dc:title>
  <dc:creator>Loranelle Lockyear</dc:creator>
  <cp:lastModifiedBy>Loranelle Lockyear</cp:lastModifiedBy>
  <cp:revision>32</cp:revision>
  <dcterms:created xsi:type="dcterms:W3CDTF">2015-11-15T18:01:36Z</dcterms:created>
  <dcterms:modified xsi:type="dcterms:W3CDTF">2015-11-16T05:37:44Z</dcterms:modified>
</cp:coreProperties>
</file>